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7559675" cy="10691813"/>
  <p:notesSz cx="6858000" cy="9144000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/>
    <p:restoredTop sz="94622"/>
  </p:normalViewPr>
  <p:slideViewPr>
    <p:cSldViewPr snapToGrid="0" snapToObjects="1">
      <p:cViewPr>
        <p:scale>
          <a:sx n="100" d="100"/>
          <a:sy n="100" d="100"/>
        </p:scale>
        <p:origin x="140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44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46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87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82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5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71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9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6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40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45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C8D8-A7EA-F94E-8D34-A54A9B8045E7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8DF0-12DE-7545-833F-3870EC9D2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67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F436662-B6CD-2546-855B-DEC20E7D8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8" y="241300"/>
            <a:ext cx="7254240" cy="102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23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Microsoft Office User</cp:lastModifiedBy>
  <cp:revision>6</cp:revision>
  <cp:lastPrinted>2020-01-16T02:33:23Z</cp:lastPrinted>
  <dcterms:created xsi:type="dcterms:W3CDTF">2020-01-16T02:23:25Z</dcterms:created>
  <dcterms:modified xsi:type="dcterms:W3CDTF">2020-01-16T02:56:23Z</dcterms:modified>
  <cp:category/>
</cp:coreProperties>
</file>